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268AAF-661A-4BB6-BAFB-55794FB0C5F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464D910-A6E3-458C-9476-915FF6A0FA30}">
      <dgm:prSet phldrT="[文字]"/>
      <dgm:spPr/>
      <dgm:t>
        <a:bodyPr/>
        <a:lstStyle/>
        <a:p>
          <a:r>
            <a:rPr lang="zh-TW" altLang="en-US" dirty="0" smtClean="0"/>
            <a:t>我的夢想</a:t>
          </a:r>
          <a:endParaRPr lang="zh-TW" altLang="en-US" dirty="0"/>
        </a:p>
      </dgm:t>
    </dgm:pt>
    <dgm:pt modelId="{02D73839-3521-4210-8BF7-1C7529FF6140}" type="parTrans" cxnId="{70D42583-3690-491F-8324-950766757449}">
      <dgm:prSet/>
      <dgm:spPr/>
      <dgm:t>
        <a:bodyPr/>
        <a:lstStyle/>
        <a:p>
          <a:endParaRPr lang="zh-TW" altLang="en-US"/>
        </a:p>
      </dgm:t>
    </dgm:pt>
    <dgm:pt modelId="{B4A8FA2B-0176-426E-B68D-B23E4B375E93}" type="sibTrans" cxnId="{70D42583-3690-491F-8324-950766757449}">
      <dgm:prSet/>
      <dgm:spPr/>
      <dgm:t>
        <a:bodyPr/>
        <a:lstStyle/>
        <a:p>
          <a:endParaRPr lang="zh-TW" altLang="en-US"/>
        </a:p>
      </dgm:t>
    </dgm:pt>
    <dgm:pt modelId="{EBB79523-4F79-4C23-9893-3085D146B70C}" type="asst">
      <dgm:prSet phldrT="[文字]"/>
      <dgm:spPr/>
      <dgm:t>
        <a:bodyPr/>
        <a:lstStyle/>
        <a:p>
          <a:r>
            <a:rPr lang="zh-TW" altLang="en-US" dirty="0" smtClean="0"/>
            <a:t>五</a:t>
          </a:r>
          <a:endParaRPr lang="en-US" altLang="zh-TW" dirty="0" smtClean="0"/>
        </a:p>
        <a:p>
          <a:r>
            <a:rPr lang="zh-TW" altLang="en-US" dirty="0" smtClean="0"/>
            <a:t>寫出人因為夢想而偉大才能改變自己及社會</a:t>
          </a:r>
          <a:endParaRPr lang="en-US" altLang="zh-TW" dirty="0" smtClean="0"/>
        </a:p>
        <a:p>
          <a:r>
            <a:rPr lang="zh-TW" altLang="en-US" dirty="0" smtClean="0"/>
            <a:t>做個總結</a:t>
          </a:r>
          <a:endParaRPr lang="zh-TW" altLang="en-US" dirty="0"/>
        </a:p>
      </dgm:t>
    </dgm:pt>
    <dgm:pt modelId="{C26BBCE6-E297-41E4-889E-55642D3AAFCA}" type="parTrans" cxnId="{8FD3A290-58EF-49C4-8C45-0DACA54A07E3}">
      <dgm:prSet/>
      <dgm:spPr/>
      <dgm:t>
        <a:bodyPr/>
        <a:lstStyle/>
        <a:p>
          <a:endParaRPr lang="zh-TW" altLang="en-US"/>
        </a:p>
      </dgm:t>
    </dgm:pt>
    <dgm:pt modelId="{2C869F46-5E69-472C-B589-80D51737093D}" type="sibTrans" cxnId="{8FD3A290-58EF-49C4-8C45-0DACA54A07E3}">
      <dgm:prSet/>
      <dgm:spPr/>
      <dgm:t>
        <a:bodyPr/>
        <a:lstStyle/>
        <a:p>
          <a:endParaRPr lang="zh-TW" altLang="en-US"/>
        </a:p>
      </dgm:t>
    </dgm:pt>
    <dgm:pt modelId="{6B7073B2-4DBE-4DBF-99A6-6170E885C1ED}">
      <dgm:prSet phldrT="[文字]"/>
      <dgm:spPr/>
      <dgm:t>
        <a:bodyPr/>
        <a:lstStyle/>
        <a:p>
          <a:r>
            <a:rPr lang="zh-TW" altLang="en-US" dirty="0" smtClean="0"/>
            <a:t>二</a:t>
          </a:r>
          <a:endParaRPr lang="en-US" altLang="zh-TW" dirty="0" smtClean="0"/>
        </a:p>
        <a:p>
          <a:r>
            <a:rPr lang="zh-TW" altLang="en-US" dirty="0" smtClean="0"/>
            <a:t>描述沈芯菱的夢想</a:t>
          </a:r>
          <a:endParaRPr lang="zh-TW" altLang="en-US" dirty="0"/>
        </a:p>
      </dgm:t>
    </dgm:pt>
    <dgm:pt modelId="{611BA937-AA9E-40D3-BB4E-F231C69BBF80}" type="parTrans" cxnId="{93692C93-E488-456D-8C0F-F42AAD4277E4}">
      <dgm:prSet/>
      <dgm:spPr/>
      <dgm:t>
        <a:bodyPr/>
        <a:lstStyle/>
        <a:p>
          <a:endParaRPr lang="zh-TW" altLang="en-US"/>
        </a:p>
      </dgm:t>
    </dgm:pt>
    <dgm:pt modelId="{1B2A2BBB-FA5B-441E-A185-ECCAA1DFF541}" type="sibTrans" cxnId="{93692C93-E488-456D-8C0F-F42AAD4277E4}">
      <dgm:prSet/>
      <dgm:spPr/>
      <dgm:t>
        <a:bodyPr/>
        <a:lstStyle/>
        <a:p>
          <a:endParaRPr lang="zh-TW" altLang="en-US"/>
        </a:p>
      </dgm:t>
    </dgm:pt>
    <dgm:pt modelId="{6D8C7F27-3988-463B-8B1B-0017984CC589}">
      <dgm:prSet phldrT="[文字]"/>
      <dgm:spPr/>
      <dgm:t>
        <a:bodyPr/>
        <a:lstStyle/>
        <a:p>
          <a:pPr algn="l"/>
          <a:r>
            <a:rPr lang="zh-TW" altLang="en-US" dirty="0" smtClean="0"/>
            <a:t>一</a:t>
          </a:r>
          <a:endParaRPr lang="en-US" altLang="zh-TW" dirty="0" smtClean="0"/>
        </a:p>
        <a:p>
          <a:pPr algn="l"/>
          <a:r>
            <a:rPr lang="zh-TW" altLang="en-US" dirty="0" smtClean="0"/>
            <a:t>每個人都有夢想</a:t>
          </a:r>
          <a:endParaRPr lang="en-US" altLang="zh-TW" dirty="0" smtClean="0"/>
        </a:p>
        <a:p>
          <a:pPr algn="l"/>
          <a:r>
            <a:rPr lang="en-US" altLang="zh-TW" dirty="0" smtClean="0"/>
            <a:t>1</a:t>
          </a:r>
          <a:r>
            <a:rPr lang="zh-TW" altLang="en-US" dirty="0" smtClean="0"/>
            <a:t>沈芯菱</a:t>
          </a:r>
          <a:endParaRPr lang="en-US" altLang="zh-TW" dirty="0" smtClean="0"/>
        </a:p>
        <a:p>
          <a:pPr algn="l"/>
          <a:r>
            <a:rPr lang="en-US" altLang="zh-TW" dirty="0" smtClean="0"/>
            <a:t>2</a:t>
          </a:r>
          <a:r>
            <a:rPr lang="zh-TW" altLang="en-US" dirty="0" smtClean="0"/>
            <a:t>甲仙國小拔河隊</a:t>
          </a:r>
          <a:endParaRPr lang="en-US" altLang="zh-TW" dirty="0" smtClean="0"/>
        </a:p>
        <a:p>
          <a:pPr algn="l"/>
          <a:r>
            <a:rPr lang="en-US" altLang="zh-TW" dirty="0" smtClean="0"/>
            <a:t>3</a:t>
          </a:r>
          <a:r>
            <a:rPr lang="zh-TW" altLang="en-US" dirty="0" smtClean="0"/>
            <a:t>齊柏林</a:t>
          </a:r>
          <a:endParaRPr lang="en-US" altLang="zh-TW" dirty="0" smtClean="0"/>
        </a:p>
        <a:p>
          <a:pPr algn="l"/>
          <a:r>
            <a:rPr lang="en-US" altLang="zh-TW" dirty="0" smtClean="0"/>
            <a:t>4</a:t>
          </a:r>
          <a:r>
            <a:rPr lang="zh-TW" altLang="en-US" dirty="0" smtClean="0"/>
            <a:t>我</a:t>
          </a:r>
          <a:endParaRPr lang="zh-TW" altLang="en-US" dirty="0"/>
        </a:p>
      </dgm:t>
    </dgm:pt>
    <dgm:pt modelId="{13158256-22E1-4BCA-8444-FCC2142C948D}" type="parTrans" cxnId="{BD1F2E5C-A78A-409B-A540-89C6897EE9F5}">
      <dgm:prSet/>
      <dgm:spPr/>
      <dgm:t>
        <a:bodyPr/>
        <a:lstStyle/>
        <a:p>
          <a:endParaRPr lang="zh-TW" altLang="en-US"/>
        </a:p>
      </dgm:t>
    </dgm:pt>
    <dgm:pt modelId="{5E6E2F5E-6992-42C4-A74B-87EE938EEEAB}" type="sibTrans" cxnId="{BD1F2E5C-A78A-409B-A540-89C6897EE9F5}">
      <dgm:prSet/>
      <dgm:spPr/>
      <dgm:t>
        <a:bodyPr/>
        <a:lstStyle/>
        <a:p>
          <a:endParaRPr lang="zh-TW" altLang="en-US"/>
        </a:p>
      </dgm:t>
    </dgm:pt>
    <dgm:pt modelId="{58FB6B0E-BDC1-4D14-A9D6-03D0AE952EB8}">
      <dgm:prSet phldrT="[文字]"/>
      <dgm:spPr/>
      <dgm:t>
        <a:bodyPr/>
        <a:lstStyle/>
        <a:p>
          <a:r>
            <a:rPr lang="zh-TW" altLang="en-US" dirty="0" smtClean="0"/>
            <a:t>三</a:t>
          </a:r>
          <a:endParaRPr lang="en-US" altLang="zh-TW" dirty="0" smtClean="0"/>
        </a:p>
        <a:p>
          <a:r>
            <a:rPr lang="zh-TW" altLang="en-US" dirty="0" smtClean="0"/>
            <a:t>描述甲仙國小拔河隊的夢想</a:t>
          </a:r>
          <a:endParaRPr lang="en-US" altLang="zh-TW" dirty="0" smtClean="0"/>
        </a:p>
      </dgm:t>
    </dgm:pt>
    <dgm:pt modelId="{AA42584D-6370-4F0E-B9D5-83D432744FD5}" type="sibTrans" cxnId="{D2316EC4-B097-4DE4-8909-7B361B20057C}">
      <dgm:prSet/>
      <dgm:spPr/>
      <dgm:t>
        <a:bodyPr/>
        <a:lstStyle/>
        <a:p>
          <a:endParaRPr lang="zh-TW" altLang="en-US"/>
        </a:p>
      </dgm:t>
    </dgm:pt>
    <dgm:pt modelId="{2389E0B8-7C86-4503-B4AC-C9951E4D1B9B}" type="parTrans" cxnId="{D2316EC4-B097-4DE4-8909-7B361B20057C}">
      <dgm:prSet/>
      <dgm:spPr/>
      <dgm:t>
        <a:bodyPr/>
        <a:lstStyle/>
        <a:p>
          <a:endParaRPr lang="zh-TW" altLang="en-US"/>
        </a:p>
      </dgm:t>
    </dgm:pt>
    <dgm:pt modelId="{4679D6FD-0AF2-4BE8-BC5D-07282020A34B}" type="asst">
      <dgm:prSet phldrT="[文字]"/>
      <dgm:spPr/>
      <dgm:t>
        <a:bodyPr/>
        <a:lstStyle/>
        <a:p>
          <a:r>
            <a:rPr lang="zh-TW" altLang="en-US" dirty="0" smtClean="0"/>
            <a:t>四</a:t>
          </a:r>
          <a:endParaRPr lang="en-US" altLang="zh-TW" dirty="0" smtClean="0"/>
        </a:p>
        <a:p>
          <a:r>
            <a:rPr lang="zh-TW" altLang="en-US" dirty="0" smtClean="0"/>
            <a:t>描述我的夢想</a:t>
          </a:r>
          <a:endParaRPr lang="zh-TW" altLang="en-US" dirty="0"/>
        </a:p>
      </dgm:t>
    </dgm:pt>
    <dgm:pt modelId="{0926353F-69C8-4C3E-AFDE-7875843CDE95}" type="parTrans" cxnId="{045C58FE-FEA9-4115-8A57-8FD74E3A66BE}">
      <dgm:prSet/>
      <dgm:spPr/>
      <dgm:t>
        <a:bodyPr/>
        <a:lstStyle/>
        <a:p>
          <a:endParaRPr lang="zh-TW" altLang="en-US"/>
        </a:p>
      </dgm:t>
    </dgm:pt>
    <dgm:pt modelId="{3364E8DE-4F40-49D1-9DF6-32D71F8FBCD3}" type="sibTrans" cxnId="{045C58FE-FEA9-4115-8A57-8FD74E3A66BE}">
      <dgm:prSet/>
      <dgm:spPr/>
      <dgm:t>
        <a:bodyPr/>
        <a:lstStyle/>
        <a:p>
          <a:endParaRPr lang="zh-TW" altLang="en-US"/>
        </a:p>
      </dgm:t>
    </dgm:pt>
    <dgm:pt modelId="{70D4F313-B1EB-42E0-81A4-60376FF4F053}" type="pres">
      <dgm:prSet presAssocID="{E6268AAF-661A-4BB6-BAFB-55794FB0C5F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1BF8DE55-BDEC-4DE9-885D-31D6DCA5F910}" type="pres">
      <dgm:prSet presAssocID="{C464D910-A6E3-458C-9476-915FF6A0FA30}" presName="hierRoot1" presStyleCnt="0"/>
      <dgm:spPr/>
    </dgm:pt>
    <dgm:pt modelId="{403EDCC9-C6A0-4C87-83EE-ECB3D545B8A2}" type="pres">
      <dgm:prSet presAssocID="{C464D910-A6E3-458C-9476-915FF6A0FA30}" presName="composite" presStyleCnt="0"/>
      <dgm:spPr/>
    </dgm:pt>
    <dgm:pt modelId="{B5980157-512B-43E2-A9E1-8CE5F757FE58}" type="pres">
      <dgm:prSet presAssocID="{C464D910-A6E3-458C-9476-915FF6A0FA30}" presName="background" presStyleLbl="node0" presStyleIdx="0" presStyleCnt="1"/>
      <dgm:spPr/>
    </dgm:pt>
    <dgm:pt modelId="{C78D38AA-EB99-49CA-86B8-7CB49A2AC823}" type="pres">
      <dgm:prSet presAssocID="{C464D910-A6E3-458C-9476-915FF6A0FA30}" presName="text" presStyleLbl="fgAcc0" presStyleIdx="0" presStyleCnt="1" custScaleY="9567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7A929FC-5716-4409-A717-4638EA3E07E9}" type="pres">
      <dgm:prSet presAssocID="{C464D910-A6E3-458C-9476-915FF6A0FA30}" presName="hierChild2" presStyleCnt="0"/>
      <dgm:spPr/>
    </dgm:pt>
    <dgm:pt modelId="{87C54DE1-0D19-412E-A070-AFEFC9198A4F}" type="pres">
      <dgm:prSet presAssocID="{C26BBCE6-E297-41E4-889E-55642D3AAFCA}" presName="Name10" presStyleLbl="parChTrans1D2" presStyleIdx="0" presStyleCnt="5"/>
      <dgm:spPr/>
      <dgm:t>
        <a:bodyPr/>
        <a:lstStyle/>
        <a:p>
          <a:endParaRPr lang="zh-TW" altLang="en-US"/>
        </a:p>
      </dgm:t>
    </dgm:pt>
    <dgm:pt modelId="{69062242-A345-48FB-9856-425124C5281E}" type="pres">
      <dgm:prSet presAssocID="{EBB79523-4F79-4C23-9893-3085D146B70C}" presName="hierRoot2" presStyleCnt="0"/>
      <dgm:spPr/>
    </dgm:pt>
    <dgm:pt modelId="{2866B81E-CAD7-4A0F-B693-5F06B600115C}" type="pres">
      <dgm:prSet presAssocID="{EBB79523-4F79-4C23-9893-3085D146B70C}" presName="composite2" presStyleCnt="0"/>
      <dgm:spPr/>
    </dgm:pt>
    <dgm:pt modelId="{887C00F9-0502-4594-A9F0-2BE90B998E50}" type="pres">
      <dgm:prSet presAssocID="{EBB79523-4F79-4C23-9893-3085D146B70C}" presName="background2" presStyleLbl="asst1" presStyleIdx="0" presStyleCnt="2"/>
      <dgm:spPr/>
    </dgm:pt>
    <dgm:pt modelId="{0C3B4BC2-1190-44C2-89CD-064E23ED011A}" type="pres">
      <dgm:prSet presAssocID="{EBB79523-4F79-4C23-9893-3085D146B70C}" presName="text2" presStyleLbl="fgAcc2" presStyleIdx="0" presStyleCnt="5" custScaleY="34695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55F7A16-5024-44E0-B73B-D59CA58E4321}" type="pres">
      <dgm:prSet presAssocID="{EBB79523-4F79-4C23-9893-3085D146B70C}" presName="hierChild3" presStyleCnt="0"/>
      <dgm:spPr/>
    </dgm:pt>
    <dgm:pt modelId="{9D4B114A-0454-4A8E-80CF-CDE73AE23817}" type="pres">
      <dgm:prSet presAssocID="{0926353F-69C8-4C3E-AFDE-7875843CDE95}" presName="Name10" presStyleLbl="parChTrans1D2" presStyleIdx="1" presStyleCnt="5"/>
      <dgm:spPr/>
      <dgm:t>
        <a:bodyPr/>
        <a:lstStyle/>
        <a:p>
          <a:endParaRPr lang="zh-TW" altLang="en-US"/>
        </a:p>
      </dgm:t>
    </dgm:pt>
    <dgm:pt modelId="{56F94974-09F3-4FF6-98BD-FBD816DB568C}" type="pres">
      <dgm:prSet presAssocID="{4679D6FD-0AF2-4BE8-BC5D-07282020A34B}" presName="hierRoot2" presStyleCnt="0"/>
      <dgm:spPr/>
    </dgm:pt>
    <dgm:pt modelId="{23DC6F4C-DDFB-4C5A-BA8A-4138F0638783}" type="pres">
      <dgm:prSet presAssocID="{4679D6FD-0AF2-4BE8-BC5D-07282020A34B}" presName="composite2" presStyleCnt="0"/>
      <dgm:spPr/>
    </dgm:pt>
    <dgm:pt modelId="{DA520EF0-F22A-4C70-BDA9-5654B9DEEBCB}" type="pres">
      <dgm:prSet presAssocID="{4679D6FD-0AF2-4BE8-BC5D-07282020A34B}" presName="background2" presStyleLbl="asst1" presStyleIdx="1" presStyleCnt="2"/>
      <dgm:spPr/>
    </dgm:pt>
    <dgm:pt modelId="{78C0930A-8C01-48A2-BA6F-4BE1A34BBB08}" type="pres">
      <dgm:prSet presAssocID="{4679D6FD-0AF2-4BE8-BC5D-07282020A34B}" presName="text2" presStyleLbl="fgAcc2" presStyleIdx="1" presStyleCnt="5" custScaleY="35625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C85824A-57B8-4CBF-82CF-8E397AC1F3D5}" type="pres">
      <dgm:prSet presAssocID="{4679D6FD-0AF2-4BE8-BC5D-07282020A34B}" presName="hierChild3" presStyleCnt="0"/>
      <dgm:spPr/>
    </dgm:pt>
    <dgm:pt modelId="{820BB912-D29D-403B-98D2-45E042E3F4AE}" type="pres">
      <dgm:prSet presAssocID="{2389E0B8-7C86-4503-B4AC-C9951E4D1B9B}" presName="Name10" presStyleLbl="parChTrans1D2" presStyleIdx="2" presStyleCnt="5"/>
      <dgm:spPr/>
      <dgm:t>
        <a:bodyPr/>
        <a:lstStyle/>
        <a:p>
          <a:endParaRPr lang="zh-TW" altLang="en-US"/>
        </a:p>
      </dgm:t>
    </dgm:pt>
    <dgm:pt modelId="{DBE81A07-0DB3-4996-B876-628B0DE6241E}" type="pres">
      <dgm:prSet presAssocID="{58FB6B0E-BDC1-4D14-A9D6-03D0AE952EB8}" presName="hierRoot2" presStyleCnt="0"/>
      <dgm:spPr/>
    </dgm:pt>
    <dgm:pt modelId="{CD790181-761F-44A3-81F1-C3ED2E9E4A9A}" type="pres">
      <dgm:prSet presAssocID="{58FB6B0E-BDC1-4D14-A9D6-03D0AE952EB8}" presName="composite2" presStyleCnt="0"/>
      <dgm:spPr/>
    </dgm:pt>
    <dgm:pt modelId="{D5D3878F-7D42-401C-AA63-5B59017CC996}" type="pres">
      <dgm:prSet presAssocID="{58FB6B0E-BDC1-4D14-A9D6-03D0AE952EB8}" presName="background2" presStyleLbl="node2" presStyleIdx="0" presStyleCnt="3"/>
      <dgm:spPr/>
    </dgm:pt>
    <dgm:pt modelId="{EA640A9E-79C3-422B-9F35-52906690131D}" type="pres">
      <dgm:prSet presAssocID="{58FB6B0E-BDC1-4D14-A9D6-03D0AE952EB8}" presName="text2" presStyleLbl="fgAcc2" presStyleIdx="2" presStyleCnt="5" custScaleY="34751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AF1216C-B4F3-418F-83D9-918DA66E049D}" type="pres">
      <dgm:prSet presAssocID="{58FB6B0E-BDC1-4D14-A9D6-03D0AE952EB8}" presName="hierChild3" presStyleCnt="0"/>
      <dgm:spPr/>
    </dgm:pt>
    <dgm:pt modelId="{8B85AFB3-020B-4FAE-AB0B-588F1847094B}" type="pres">
      <dgm:prSet presAssocID="{611BA937-AA9E-40D3-BB4E-F231C69BBF80}" presName="Name10" presStyleLbl="parChTrans1D2" presStyleIdx="3" presStyleCnt="5"/>
      <dgm:spPr/>
      <dgm:t>
        <a:bodyPr/>
        <a:lstStyle/>
        <a:p>
          <a:endParaRPr lang="zh-TW" altLang="en-US"/>
        </a:p>
      </dgm:t>
    </dgm:pt>
    <dgm:pt modelId="{DE81AD36-458C-473C-9770-7BB49AAB06F5}" type="pres">
      <dgm:prSet presAssocID="{6B7073B2-4DBE-4DBF-99A6-6170E885C1ED}" presName="hierRoot2" presStyleCnt="0"/>
      <dgm:spPr/>
    </dgm:pt>
    <dgm:pt modelId="{DCEA6F50-1144-4EE1-9C27-9B24DBB6959D}" type="pres">
      <dgm:prSet presAssocID="{6B7073B2-4DBE-4DBF-99A6-6170E885C1ED}" presName="composite2" presStyleCnt="0"/>
      <dgm:spPr/>
    </dgm:pt>
    <dgm:pt modelId="{7EC936D1-1CD0-4EEC-ADE1-869A06C9B958}" type="pres">
      <dgm:prSet presAssocID="{6B7073B2-4DBE-4DBF-99A6-6170E885C1ED}" presName="background2" presStyleLbl="node2" presStyleIdx="1" presStyleCnt="3"/>
      <dgm:spPr/>
    </dgm:pt>
    <dgm:pt modelId="{B0B361AD-9F4D-40FC-8C61-0B99B5169052}" type="pres">
      <dgm:prSet presAssocID="{6B7073B2-4DBE-4DBF-99A6-6170E885C1ED}" presName="text2" presStyleLbl="fgAcc2" presStyleIdx="3" presStyleCnt="5" custScaleY="349836" custLinFactNeighborX="4962" custLinFactNeighborY="385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1FADBFF-3A42-492D-97B6-D88A3BF18B1F}" type="pres">
      <dgm:prSet presAssocID="{6B7073B2-4DBE-4DBF-99A6-6170E885C1ED}" presName="hierChild3" presStyleCnt="0"/>
      <dgm:spPr/>
    </dgm:pt>
    <dgm:pt modelId="{A9EADF5E-81DE-470F-B096-61031DE4C55C}" type="pres">
      <dgm:prSet presAssocID="{13158256-22E1-4BCA-8444-FCC2142C948D}" presName="Name10" presStyleLbl="parChTrans1D2" presStyleIdx="4" presStyleCnt="5"/>
      <dgm:spPr/>
      <dgm:t>
        <a:bodyPr/>
        <a:lstStyle/>
        <a:p>
          <a:endParaRPr lang="zh-TW" altLang="en-US"/>
        </a:p>
      </dgm:t>
    </dgm:pt>
    <dgm:pt modelId="{85C27700-B9A3-4E32-B810-7DC0761D7174}" type="pres">
      <dgm:prSet presAssocID="{6D8C7F27-3988-463B-8B1B-0017984CC589}" presName="hierRoot2" presStyleCnt="0"/>
      <dgm:spPr/>
    </dgm:pt>
    <dgm:pt modelId="{B93DB80C-FA63-47D7-83FF-861B0E9D41C7}" type="pres">
      <dgm:prSet presAssocID="{6D8C7F27-3988-463B-8B1B-0017984CC589}" presName="composite2" presStyleCnt="0"/>
      <dgm:spPr/>
    </dgm:pt>
    <dgm:pt modelId="{D8EE62BE-F7DD-48BA-9908-5931632EF911}" type="pres">
      <dgm:prSet presAssocID="{6D8C7F27-3988-463B-8B1B-0017984CC589}" presName="background2" presStyleLbl="node2" presStyleIdx="2" presStyleCnt="3"/>
      <dgm:spPr/>
    </dgm:pt>
    <dgm:pt modelId="{2C52343B-4D57-424D-BDBE-AA6C940DB221}" type="pres">
      <dgm:prSet presAssocID="{6D8C7F27-3988-463B-8B1B-0017984CC589}" presName="text2" presStyleLbl="fgAcc2" presStyleIdx="4" presStyleCnt="5" custScaleY="340705" custLinFactNeighborX="3606" custLinFactNeighborY="-25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CD43632-5242-42DC-BDF1-4690FD6F70A2}" type="pres">
      <dgm:prSet presAssocID="{6D8C7F27-3988-463B-8B1B-0017984CC589}" presName="hierChild3" presStyleCnt="0"/>
      <dgm:spPr/>
    </dgm:pt>
  </dgm:ptLst>
  <dgm:cxnLst>
    <dgm:cxn modelId="{D2316EC4-B097-4DE4-8909-7B361B20057C}" srcId="{C464D910-A6E3-458C-9476-915FF6A0FA30}" destId="{58FB6B0E-BDC1-4D14-A9D6-03D0AE952EB8}" srcOrd="2" destOrd="0" parTransId="{2389E0B8-7C86-4503-B4AC-C9951E4D1B9B}" sibTransId="{AA42584D-6370-4F0E-B9D5-83D432744FD5}"/>
    <dgm:cxn modelId="{045C58FE-FEA9-4115-8A57-8FD74E3A66BE}" srcId="{C464D910-A6E3-458C-9476-915FF6A0FA30}" destId="{4679D6FD-0AF2-4BE8-BC5D-07282020A34B}" srcOrd="1" destOrd="0" parTransId="{0926353F-69C8-4C3E-AFDE-7875843CDE95}" sibTransId="{3364E8DE-4F40-49D1-9DF6-32D71F8FBCD3}"/>
    <dgm:cxn modelId="{328EF6A0-51D0-4852-A7D4-3071DB419FE9}" type="presOf" srcId="{2389E0B8-7C86-4503-B4AC-C9951E4D1B9B}" destId="{820BB912-D29D-403B-98D2-45E042E3F4AE}" srcOrd="0" destOrd="0" presId="urn:microsoft.com/office/officeart/2005/8/layout/hierarchy1"/>
    <dgm:cxn modelId="{FF58BF26-AD4A-475E-BCA7-C73ACAA567EC}" type="presOf" srcId="{0926353F-69C8-4C3E-AFDE-7875843CDE95}" destId="{9D4B114A-0454-4A8E-80CF-CDE73AE23817}" srcOrd="0" destOrd="0" presId="urn:microsoft.com/office/officeart/2005/8/layout/hierarchy1"/>
    <dgm:cxn modelId="{93692C93-E488-456D-8C0F-F42AAD4277E4}" srcId="{C464D910-A6E3-458C-9476-915FF6A0FA30}" destId="{6B7073B2-4DBE-4DBF-99A6-6170E885C1ED}" srcOrd="3" destOrd="0" parTransId="{611BA937-AA9E-40D3-BB4E-F231C69BBF80}" sibTransId="{1B2A2BBB-FA5B-441E-A185-ECCAA1DFF541}"/>
    <dgm:cxn modelId="{2EA2D394-B4BB-457A-8378-3B232B40D08C}" type="presOf" srcId="{EBB79523-4F79-4C23-9893-3085D146B70C}" destId="{0C3B4BC2-1190-44C2-89CD-064E23ED011A}" srcOrd="0" destOrd="0" presId="urn:microsoft.com/office/officeart/2005/8/layout/hierarchy1"/>
    <dgm:cxn modelId="{9CB2CBF2-310B-49D0-AD13-197844475F18}" type="presOf" srcId="{58FB6B0E-BDC1-4D14-A9D6-03D0AE952EB8}" destId="{EA640A9E-79C3-422B-9F35-52906690131D}" srcOrd="0" destOrd="0" presId="urn:microsoft.com/office/officeart/2005/8/layout/hierarchy1"/>
    <dgm:cxn modelId="{D4E54386-C102-42EE-960D-7AC759CB70D4}" type="presOf" srcId="{611BA937-AA9E-40D3-BB4E-F231C69BBF80}" destId="{8B85AFB3-020B-4FAE-AB0B-588F1847094B}" srcOrd="0" destOrd="0" presId="urn:microsoft.com/office/officeart/2005/8/layout/hierarchy1"/>
    <dgm:cxn modelId="{65DF37E6-6535-496C-B325-37DD72D5F933}" type="presOf" srcId="{4679D6FD-0AF2-4BE8-BC5D-07282020A34B}" destId="{78C0930A-8C01-48A2-BA6F-4BE1A34BBB08}" srcOrd="0" destOrd="0" presId="urn:microsoft.com/office/officeart/2005/8/layout/hierarchy1"/>
    <dgm:cxn modelId="{70D42583-3690-491F-8324-950766757449}" srcId="{E6268AAF-661A-4BB6-BAFB-55794FB0C5F5}" destId="{C464D910-A6E3-458C-9476-915FF6A0FA30}" srcOrd="0" destOrd="0" parTransId="{02D73839-3521-4210-8BF7-1C7529FF6140}" sibTransId="{B4A8FA2B-0176-426E-B68D-B23E4B375E93}"/>
    <dgm:cxn modelId="{28904437-569C-4346-B713-6BEFEDB8E8D7}" type="presOf" srcId="{C464D910-A6E3-458C-9476-915FF6A0FA30}" destId="{C78D38AA-EB99-49CA-86B8-7CB49A2AC823}" srcOrd="0" destOrd="0" presId="urn:microsoft.com/office/officeart/2005/8/layout/hierarchy1"/>
    <dgm:cxn modelId="{83816431-0B97-4D9A-ABEC-32C9F1BF03B0}" type="presOf" srcId="{13158256-22E1-4BCA-8444-FCC2142C948D}" destId="{A9EADF5E-81DE-470F-B096-61031DE4C55C}" srcOrd="0" destOrd="0" presId="urn:microsoft.com/office/officeart/2005/8/layout/hierarchy1"/>
    <dgm:cxn modelId="{07B8D794-68A3-4506-B3E5-C89E171D3D1B}" type="presOf" srcId="{6B7073B2-4DBE-4DBF-99A6-6170E885C1ED}" destId="{B0B361AD-9F4D-40FC-8C61-0B99B5169052}" srcOrd="0" destOrd="0" presId="urn:microsoft.com/office/officeart/2005/8/layout/hierarchy1"/>
    <dgm:cxn modelId="{797CAEA6-6FC5-4C23-AC2E-9B84EDF7C67A}" type="presOf" srcId="{C26BBCE6-E297-41E4-889E-55642D3AAFCA}" destId="{87C54DE1-0D19-412E-A070-AFEFC9198A4F}" srcOrd="0" destOrd="0" presId="urn:microsoft.com/office/officeart/2005/8/layout/hierarchy1"/>
    <dgm:cxn modelId="{BD1F2E5C-A78A-409B-A540-89C6897EE9F5}" srcId="{C464D910-A6E3-458C-9476-915FF6A0FA30}" destId="{6D8C7F27-3988-463B-8B1B-0017984CC589}" srcOrd="4" destOrd="0" parTransId="{13158256-22E1-4BCA-8444-FCC2142C948D}" sibTransId="{5E6E2F5E-6992-42C4-A74B-87EE938EEEAB}"/>
    <dgm:cxn modelId="{848E1796-898B-4485-870A-D2829360F47A}" type="presOf" srcId="{E6268AAF-661A-4BB6-BAFB-55794FB0C5F5}" destId="{70D4F313-B1EB-42E0-81A4-60376FF4F053}" srcOrd="0" destOrd="0" presId="urn:microsoft.com/office/officeart/2005/8/layout/hierarchy1"/>
    <dgm:cxn modelId="{8FD3A290-58EF-49C4-8C45-0DACA54A07E3}" srcId="{C464D910-A6E3-458C-9476-915FF6A0FA30}" destId="{EBB79523-4F79-4C23-9893-3085D146B70C}" srcOrd="0" destOrd="0" parTransId="{C26BBCE6-E297-41E4-889E-55642D3AAFCA}" sibTransId="{2C869F46-5E69-472C-B589-80D51737093D}"/>
    <dgm:cxn modelId="{2CFF2F7E-CD53-4565-B568-1D4391418F19}" type="presOf" srcId="{6D8C7F27-3988-463B-8B1B-0017984CC589}" destId="{2C52343B-4D57-424D-BDBE-AA6C940DB221}" srcOrd="0" destOrd="0" presId="urn:microsoft.com/office/officeart/2005/8/layout/hierarchy1"/>
    <dgm:cxn modelId="{BAADA1A6-55DC-4C6D-A0E7-8EBEFC6A4C3C}" type="presParOf" srcId="{70D4F313-B1EB-42E0-81A4-60376FF4F053}" destId="{1BF8DE55-BDEC-4DE9-885D-31D6DCA5F910}" srcOrd="0" destOrd="0" presId="urn:microsoft.com/office/officeart/2005/8/layout/hierarchy1"/>
    <dgm:cxn modelId="{621F1880-59D2-4B75-B7E7-5A4D7918B750}" type="presParOf" srcId="{1BF8DE55-BDEC-4DE9-885D-31D6DCA5F910}" destId="{403EDCC9-C6A0-4C87-83EE-ECB3D545B8A2}" srcOrd="0" destOrd="0" presId="urn:microsoft.com/office/officeart/2005/8/layout/hierarchy1"/>
    <dgm:cxn modelId="{D1282918-629E-498C-9429-3CFF06AD54AB}" type="presParOf" srcId="{403EDCC9-C6A0-4C87-83EE-ECB3D545B8A2}" destId="{B5980157-512B-43E2-A9E1-8CE5F757FE58}" srcOrd="0" destOrd="0" presId="urn:microsoft.com/office/officeart/2005/8/layout/hierarchy1"/>
    <dgm:cxn modelId="{DB2EC6DB-32CD-438F-851F-1685CD63FABF}" type="presParOf" srcId="{403EDCC9-C6A0-4C87-83EE-ECB3D545B8A2}" destId="{C78D38AA-EB99-49CA-86B8-7CB49A2AC823}" srcOrd="1" destOrd="0" presId="urn:microsoft.com/office/officeart/2005/8/layout/hierarchy1"/>
    <dgm:cxn modelId="{F73CACBB-079B-4DE7-AB0F-1FF89A135144}" type="presParOf" srcId="{1BF8DE55-BDEC-4DE9-885D-31D6DCA5F910}" destId="{97A929FC-5716-4409-A717-4638EA3E07E9}" srcOrd="1" destOrd="0" presId="urn:microsoft.com/office/officeart/2005/8/layout/hierarchy1"/>
    <dgm:cxn modelId="{E032B722-E543-4407-9EBB-0D246839689E}" type="presParOf" srcId="{97A929FC-5716-4409-A717-4638EA3E07E9}" destId="{87C54DE1-0D19-412E-A070-AFEFC9198A4F}" srcOrd="0" destOrd="0" presId="urn:microsoft.com/office/officeart/2005/8/layout/hierarchy1"/>
    <dgm:cxn modelId="{22AA8D84-034A-4B9C-AE03-0575CB815790}" type="presParOf" srcId="{97A929FC-5716-4409-A717-4638EA3E07E9}" destId="{69062242-A345-48FB-9856-425124C5281E}" srcOrd="1" destOrd="0" presId="urn:microsoft.com/office/officeart/2005/8/layout/hierarchy1"/>
    <dgm:cxn modelId="{B88736A1-1BBD-45A3-BD10-89B1F27E82D3}" type="presParOf" srcId="{69062242-A345-48FB-9856-425124C5281E}" destId="{2866B81E-CAD7-4A0F-B693-5F06B600115C}" srcOrd="0" destOrd="0" presId="urn:microsoft.com/office/officeart/2005/8/layout/hierarchy1"/>
    <dgm:cxn modelId="{C1DE324D-B776-43C8-BDD3-BE9B9E67CBCD}" type="presParOf" srcId="{2866B81E-CAD7-4A0F-B693-5F06B600115C}" destId="{887C00F9-0502-4594-A9F0-2BE90B998E50}" srcOrd="0" destOrd="0" presId="urn:microsoft.com/office/officeart/2005/8/layout/hierarchy1"/>
    <dgm:cxn modelId="{6826CA35-3178-4DC2-B69D-85F2151540D5}" type="presParOf" srcId="{2866B81E-CAD7-4A0F-B693-5F06B600115C}" destId="{0C3B4BC2-1190-44C2-89CD-064E23ED011A}" srcOrd="1" destOrd="0" presId="urn:microsoft.com/office/officeart/2005/8/layout/hierarchy1"/>
    <dgm:cxn modelId="{0816F738-4152-4BC8-A62F-1F1A52CA1D7A}" type="presParOf" srcId="{69062242-A345-48FB-9856-425124C5281E}" destId="{655F7A16-5024-44E0-B73B-D59CA58E4321}" srcOrd="1" destOrd="0" presId="urn:microsoft.com/office/officeart/2005/8/layout/hierarchy1"/>
    <dgm:cxn modelId="{45B9F680-4F52-4F58-8634-459E840B5811}" type="presParOf" srcId="{97A929FC-5716-4409-A717-4638EA3E07E9}" destId="{9D4B114A-0454-4A8E-80CF-CDE73AE23817}" srcOrd="2" destOrd="0" presId="urn:microsoft.com/office/officeart/2005/8/layout/hierarchy1"/>
    <dgm:cxn modelId="{63A63DC6-C0F4-4BA5-911C-71AF368B6E60}" type="presParOf" srcId="{97A929FC-5716-4409-A717-4638EA3E07E9}" destId="{56F94974-09F3-4FF6-98BD-FBD816DB568C}" srcOrd="3" destOrd="0" presId="urn:microsoft.com/office/officeart/2005/8/layout/hierarchy1"/>
    <dgm:cxn modelId="{1CD5644F-E007-41DC-BC9A-AF2257C6BC78}" type="presParOf" srcId="{56F94974-09F3-4FF6-98BD-FBD816DB568C}" destId="{23DC6F4C-DDFB-4C5A-BA8A-4138F0638783}" srcOrd="0" destOrd="0" presId="urn:microsoft.com/office/officeart/2005/8/layout/hierarchy1"/>
    <dgm:cxn modelId="{76F17F30-C14A-4D18-9D01-03DD485A8F52}" type="presParOf" srcId="{23DC6F4C-DDFB-4C5A-BA8A-4138F0638783}" destId="{DA520EF0-F22A-4C70-BDA9-5654B9DEEBCB}" srcOrd="0" destOrd="0" presId="urn:microsoft.com/office/officeart/2005/8/layout/hierarchy1"/>
    <dgm:cxn modelId="{B2138A1C-3E86-45FE-BF9E-4D02C423DC58}" type="presParOf" srcId="{23DC6F4C-DDFB-4C5A-BA8A-4138F0638783}" destId="{78C0930A-8C01-48A2-BA6F-4BE1A34BBB08}" srcOrd="1" destOrd="0" presId="urn:microsoft.com/office/officeart/2005/8/layout/hierarchy1"/>
    <dgm:cxn modelId="{90D52AB7-34D6-476D-884E-C6E2BD87367A}" type="presParOf" srcId="{56F94974-09F3-4FF6-98BD-FBD816DB568C}" destId="{5C85824A-57B8-4CBF-82CF-8E397AC1F3D5}" srcOrd="1" destOrd="0" presId="urn:microsoft.com/office/officeart/2005/8/layout/hierarchy1"/>
    <dgm:cxn modelId="{2A527EE6-2B51-4113-B478-EAA37E49AA8E}" type="presParOf" srcId="{97A929FC-5716-4409-A717-4638EA3E07E9}" destId="{820BB912-D29D-403B-98D2-45E042E3F4AE}" srcOrd="4" destOrd="0" presId="urn:microsoft.com/office/officeart/2005/8/layout/hierarchy1"/>
    <dgm:cxn modelId="{62036B29-122B-4728-8A1C-5B684EDDF81E}" type="presParOf" srcId="{97A929FC-5716-4409-A717-4638EA3E07E9}" destId="{DBE81A07-0DB3-4996-B876-628B0DE6241E}" srcOrd="5" destOrd="0" presId="urn:microsoft.com/office/officeart/2005/8/layout/hierarchy1"/>
    <dgm:cxn modelId="{FDDB193F-97E9-4893-B665-4E46F42696BA}" type="presParOf" srcId="{DBE81A07-0DB3-4996-B876-628B0DE6241E}" destId="{CD790181-761F-44A3-81F1-C3ED2E9E4A9A}" srcOrd="0" destOrd="0" presId="urn:microsoft.com/office/officeart/2005/8/layout/hierarchy1"/>
    <dgm:cxn modelId="{00E4DEC0-C4F7-42BE-B2E5-91CE8D382765}" type="presParOf" srcId="{CD790181-761F-44A3-81F1-C3ED2E9E4A9A}" destId="{D5D3878F-7D42-401C-AA63-5B59017CC996}" srcOrd="0" destOrd="0" presId="urn:microsoft.com/office/officeart/2005/8/layout/hierarchy1"/>
    <dgm:cxn modelId="{45860096-BA6B-4700-93E0-AB34098ED3AA}" type="presParOf" srcId="{CD790181-761F-44A3-81F1-C3ED2E9E4A9A}" destId="{EA640A9E-79C3-422B-9F35-52906690131D}" srcOrd="1" destOrd="0" presId="urn:microsoft.com/office/officeart/2005/8/layout/hierarchy1"/>
    <dgm:cxn modelId="{F6597FFC-D3AC-4946-8988-2ACA8ADAC5F9}" type="presParOf" srcId="{DBE81A07-0DB3-4996-B876-628B0DE6241E}" destId="{4AF1216C-B4F3-418F-83D9-918DA66E049D}" srcOrd="1" destOrd="0" presId="urn:microsoft.com/office/officeart/2005/8/layout/hierarchy1"/>
    <dgm:cxn modelId="{01025810-02E7-4F71-8E47-E073D168CFFD}" type="presParOf" srcId="{97A929FC-5716-4409-A717-4638EA3E07E9}" destId="{8B85AFB3-020B-4FAE-AB0B-588F1847094B}" srcOrd="6" destOrd="0" presId="urn:microsoft.com/office/officeart/2005/8/layout/hierarchy1"/>
    <dgm:cxn modelId="{782C005C-25DC-4378-87D7-D89B3CABA607}" type="presParOf" srcId="{97A929FC-5716-4409-A717-4638EA3E07E9}" destId="{DE81AD36-458C-473C-9770-7BB49AAB06F5}" srcOrd="7" destOrd="0" presId="urn:microsoft.com/office/officeart/2005/8/layout/hierarchy1"/>
    <dgm:cxn modelId="{0C6405EA-C3CE-404F-9AAD-E14E7C42D9F9}" type="presParOf" srcId="{DE81AD36-458C-473C-9770-7BB49AAB06F5}" destId="{DCEA6F50-1144-4EE1-9C27-9B24DBB6959D}" srcOrd="0" destOrd="0" presId="urn:microsoft.com/office/officeart/2005/8/layout/hierarchy1"/>
    <dgm:cxn modelId="{7B067ED4-9E98-4DB8-BB39-10A456272952}" type="presParOf" srcId="{DCEA6F50-1144-4EE1-9C27-9B24DBB6959D}" destId="{7EC936D1-1CD0-4EEC-ADE1-869A06C9B958}" srcOrd="0" destOrd="0" presId="urn:microsoft.com/office/officeart/2005/8/layout/hierarchy1"/>
    <dgm:cxn modelId="{8E44890E-F6BC-4535-A086-7852B7821DE3}" type="presParOf" srcId="{DCEA6F50-1144-4EE1-9C27-9B24DBB6959D}" destId="{B0B361AD-9F4D-40FC-8C61-0B99B5169052}" srcOrd="1" destOrd="0" presId="urn:microsoft.com/office/officeart/2005/8/layout/hierarchy1"/>
    <dgm:cxn modelId="{F86490F0-3821-4B63-9CB3-06C541BE605E}" type="presParOf" srcId="{DE81AD36-458C-473C-9770-7BB49AAB06F5}" destId="{C1FADBFF-3A42-492D-97B6-D88A3BF18B1F}" srcOrd="1" destOrd="0" presId="urn:microsoft.com/office/officeart/2005/8/layout/hierarchy1"/>
    <dgm:cxn modelId="{72F19F90-2C5A-4FA6-BB09-420A61954CE8}" type="presParOf" srcId="{97A929FC-5716-4409-A717-4638EA3E07E9}" destId="{A9EADF5E-81DE-470F-B096-61031DE4C55C}" srcOrd="8" destOrd="0" presId="urn:microsoft.com/office/officeart/2005/8/layout/hierarchy1"/>
    <dgm:cxn modelId="{78FC8612-68B9-4869-988C-4A55422EB2B7}" type="presParOf" srcId="{97A929FC-5716-4409-A717-4638EA3E07E9}" destId="{85C27700-B9A3-4E32-B810-7DC0761D7174}" srcOrd="9" destOrd="0" presId="urn:microsoft.com/office/officeart/2005/8/layout/hierarchy1"/>
    <dgm:cxn modelId="{BFEAF581-F4B5-4361-9E9B-A0DADF82667C}" type="presParOf" srcId="{85C27700-B9A3-4E32-B810-7DC0761D7174}" destId="{B93DB80C-FA63-47D7-83FF-861B0E9D41C7}" srcOrd="0" destOrd="0" presId="urn:microsoft.com/office/officeart/2005/8/layout/hierarchy1"/>
    <dgm:cxn modelId="{FFA3414F-EC0F-43E6-9E8F-F78A94336083}" type="presParOf" srcId="{B93DB80C-FA63-47D7-83FF-861B0E9D41C7}" destId="{D8EE62BE-F7DD-48BA-9908-5931632EF911}" srcOrd="0" destOrd="0" presId="urn:microsoft.com/office/officeart/2005/8/layout/hierarchy1"/>
    <dgm:cxn modelId="{6903F942-4AED-42D2-ABF5-8016C3AFC865}" type="presParOf" srcId="{B93DB80C-FA63-47D7-83FF-861B0E9D41C7}" destId="{2C52343B-4D57-424D-BDBE-AA6C940DB221}" srcOrd="1" destOrd="0" presId="urn:microsoft.com/office/officeart/2005/8/layout/hierarchy1"/>
    <dgm:cxn modelId="{09934FE9-4330-45B4-B446-9F4101863A3B}" type="presParOf" srcId="{85C27700-B9A3-4E32-B810-7DC0761D7174}" destId="{CCD43632-5242-42DC-BDF1-4690FD6F70A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EADF5E-81DE-470F-B096-61031DE4C55C}">
      <dsp:nvSpPr>
        <dsp:cNvPr id="0" name=""/>
        <dsp:cNvSpPr/>
      </dsp:nvSpPr>
      <dsp:spPr>
        <a:xfrm>
          <a:off x="3664702" y="1161310"/>
          <a:ext cx="3042828" cy="359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474"/>
              </a:lnTo>
              <a:lnTo>
                <a:pt x="3042828" y="244474"/>
              </a:lnTo>
              <a:lnTo>
                <a:pt x="3042828" y="3596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5AFB3-020B-4FAE-AB0B-588F1847094B}">
      <dsp:nvSpPr>
        <dsp:cNvPr id="0" name=""/>
        <dsp:cNvSpPr/>
      </dsp:nvSpPr>
      <dsp:spPr>
        <a:xfrm>
          <a:off x="3664702" y="1161310"/>
          <a:ext cx="1581852" cy="392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966"/>
              </a:lnTo>
              <a:lnTo>
                <a:pt x="1581852" y="276966"/>
              </a:lnTo>
              <a:lnTo>
                <a:pt x="1581852" y="3921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0BB912-D29D-403B-98D2-45E042E3F4AE}">
      <dsp:nvSpPr>
        <dsp:cNvPr id="0" name=""/>
        <dsp:cNvSpPr/>
      </dsp:nvSpPr>
      <dsp:spPr>
        <a:xfrm>
          <a:off x="3618982" y="1161310"/>
          <a:ext cx="91440" cy="3617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17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4B114A-0454-4A8E-80CF-CDE73AE23817}">
      <dsp:nvSpPr>
        <dsp:cNvPr id="0" name=""/>
        <dsp:cNvSpPr/>
      </dsp:nvSpPr>
      <dsp:spPr>
        <a:xfrm>
          <a:off x="2144564" y="1161310"/>
          <a:ext cx="1520137" cy="361723"/>
        </a:xfrm>
        <a:custGeom>
          <a:avLst/>
          <a:gdLst/>
          <a:ahLst/>
          <a:cxnLst/>
          <a:rect l="0" t="0" r="0" b="0"/>
          <a:pathLst>
            <a:path>
              <a:moveTo>
                <a:pt x="1520137" y="0"/>
              </a:moveTo>
              <a:lnTo>
                <a:pt x="1520137" y="246504"/>
              </a:lnTo>
              <a:lnTo>
                <a:pt x="0" y="246504"/>
              </a:lnTo>
              <a:lnTo>
                <a:pt x="0" y="3617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54DE1-0D19-412E-A070-AFEFC9198A4F}">
      <dsp:nvSpPr>
        <dsp:cNvPr id="0" name=""/>
        <dsp:cNvSpPr/>
      </dsp:nvSpPr>
      <dsp:spPr>
        <a:xfrm>
          <a:off x="624427" y="1161310"/>
          <a:ext cx="3040275" cy="361723"/>
        </a:xfrm>
        <a:custGeom>
          <a:avLst/>
          <a:gdLst/>
          <a:ahLst/>
          <a:cxnLst/>
          <a:rect l="0" t="0" r="0" b="0"/>
          <a:pathLst>
            <a:path>
              <a:moveTo>
                <a:pt x="3040275" y="0"/>
              </a:moveTo>
              <a:lnTo>
                <a:pt x="3040275" y="246504"/>
              </a:lnTo>
              <a:lnTo>
                <a:pt x="0" y="246504"/>
              </a:lnTo>
              <a:lnTo>
                <a:pt x="0" y="3617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80157-512B-43E2-A9E1-8CE5F757FE58}">
      <dsp:nvSpPr>
        <dsp:cNvPr id="0" name=""/>
        <dsp:cNvSpPr/>
      </dsp:nvSpPr>
      <dsp:spPr>
        <a:xfrm>
          <a:off x="3042828" y="405703"/>
          <a:ext cx="1243749" cy="755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D38AA-EB99-49CA-86B8-7CB49A2AC823}">
      <dsp:nvSpPr>
        <dsp:cNvPr id="0" name=""/>
        <dsp:cNvSpPr/>
      </dsp:nvSpPr>
      <dsp:spPr>
        <a:xfrm>
          <a:off x="3181022" y="536988"/>
          <a:ext cx="1243749" cy="755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我的夢想</a:t>
          </a:r>
          <a:endParaRPr lang="zh-TW" altLang="en-US" sz="1600" kern="1200" dirty="0"/>
        </a:p>
      </dsp:txBody>
      <dsp:txXfrm>
        <a:off x="3203153" y="559119"/>
        <a:ext cx="1199487" cy="711344"/>
      </dsp:txXfrm>
    </dsp:sp>
    <dsp:sp modelId="{887C00F9-0502-4594-A9F0-2BE90B998E50}">
      <dsp:nvSpPr>
        <dsp:cNvPr id="0" name=""/>
        <dsp:cNvSpPr/>
      </dsp:nvSpPr>
      <dsp:spPr>
        <a:xfrm>
          <a:off x="2552" y="1523034"/>
          <a:ext cx="1243749" cy="27401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B4BC2-1190-44C2-89CD-064E23ED011A}">
      <dsp:nvSpPr>
        <dsp:cNvPr id="0" name=""/>
        <dsp:cNvSpPr/>
      </dsp:nvSpPr>
      <dsp:spPr>
        <a:xfrm>
          <a:off x="140746" y="1654319"/>
          <a:ext cx="1243749" cy="2740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五</a:t>
          </a:r>
          <a:endParaRPr lang="en-US" altLang="zh-TW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寫出人因為夢想而偉大才能改變自己及社會</a:t>
          </a:r>
          <a:endParaRPr lang="en-US" altLang="zh-TW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做個總結</a:t>
          </a:r>
          <a:endParaRPr lang="zh-TW" altLang="en-US" sz="1600" kern="1200" dirty="0"/>
        </a:p>
      </dsp:txBody>
      <dsp:txXfrm>
        <a:off x="177174" y="1690747"/>
        <a:ext cx="1170893" cy="2667319"/>
      </dsp:txXfrm>
    </dsp:sp>
    <dsp:sp modelId="{DA520EF0-F22A-4C70-BDA9-5654B9DEEBCB}">
      <dsp:nvSpPr>
        <dsp:cNvPr id="0" name=""/>
        <dsp:cNvSpPr/>
      </dsp:nvSpPr>
      <dsp:spPr>
        <a:xfrm>
          <a:off x="1522690" y="1523034"/>
          <a:ext cx="1243749" cy="2813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0930A-8C01-48A2-BA6F-4BE1A34BBB08}">
      <dsp:nvSpPr>
        <dsp:cNvPr id="0" name=""/>
        <dsp:cNvSpPr/>
      </dsp:nvSpPr>
      <dsp:spPr>
        <a:xfrm>
          <a:off x="1660884" y="1654319"/>
          <a:ext cx="1243749" cy="2813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四</a:t>
          </a:r>
          <a:endParaRPr lang="en-US" altLang="zh-TW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描述我的夢想</a:t>
          </a:r>
          <a:endParaRPr lang="zh-TW" altLang="en-US" sz="1600" kern="1200" dirty="0"/>
        </a:p>
      </dsp:txBody>
      <dsp:txXfrm>
        <a:off x="1697312" y="1690747"/>
        <a:ext cx="1170893" cy="2740745"/>
      </dsp:txXfrm>
    </dsp:sp>
    <dsp:sp modelId="{D5D3878F-7D42-401C-AA63-5B59017CC996}">
      <dsp:nvSpPr>
        <dsp:cNvPr id="0" name=""/>
        <dsp:cNvSpPr/>
      </dsp:nvSpPr>
      <dsp:spPr>
        <a:xfrm>
          <a:off x="3042828" y="1523034"/>
          <a:ext cx="1243749" cy="27445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40A9E-79C3-422B-9F35-52906690131D}">
      <dsp:nvSpPr>
        <dsp:cNvPr id="0" name=""/>
        <dsp:cNvSpPr/>
      </dsp:nvSpPr>
      <dsp:spPr>
        <a:xfrm>
          <a:off x="3181022" y="1654319"/>
          <a:ext cx="1243749" cy="2744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三</a:t>
          </a:r>
          <a:endParaRPr lang="en-US" altLang="zh-TW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描述甲仙國小拔河隊的夢想</a:t>
          </a:r>
          <a:endParaRPr lang="en-US" altLang="zh-TW" sz="1600" kern="1200" dirty="0" smtClean="0"/>
        </a:p>
      </dsp:txBody>
      <dsp:txXfrm>
        <a:off x="3217450" y="1690747"/>
        <a:ext cx="1170893" cy="2671742"/>
      </dsp:txXfrm>
    </dsp:sp>
    <dsp:sp modelId="{7EC936D1-1CD0-4EEC-ADE1-869A06C9B958}">
      <dsp:nvSpPr>
        <dsp:cNvPr id="0" name=""/>
        <dsp:cNvSpPr/>
      </dsp:nvSpPr>
      <dsp:spPr>
        <a:xfrm>
          <a:off x="4624680" y="1553496"/>
          <a:ext cx="1243749" cy="27629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B361AD-9F4D-40FC-8C61-0B99B5169052}">
      <dsp:nvSpPr>
        <dsp:cNvPr id="0" name=""/>
        <dsp:cNvSpPr/>
      </dsp:nvSpPr>
      <dsp:spPr>
        <a:xfrm>
          <a:off x="4762875" y="1684781"/>
          <a:ext cx="1243749" cy="2762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二</a:t>
          </a:r>
          <a:endParaRPr lang="en-US" altLang="zh-TW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描述沈芯菱的夢想</a:t>
          </a:r>
          <a:endParaRPr lang="zh-TW" altLang="en-US" sz="1600" kern="1200" dirty="0"/>
        </a:p>
      </dsp:txBody>
      <dsp:txXfrm>
        <a:off x="4799303" y="1721209"/>
        <a:ext cx="1170893" cy="2690081"/>
      </dsp:txXfrm>
    </dsp:sp>
    <dsp:sp modelId="{D8EE62BE-F7DD-48BA-9908-5931632EF911}">
      <dsp:nvSpPr>
        <dsp:cNvPr id="0" name=""/>
        <dsp:cNvSpPr/>
      </dsp:nvSpPr>
      <dsp:spPr>
        <a:xfrm>
          <a:off x="6085656" y="1521004"/>
          <a:ext cx="1243749" cy="2690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2343B-4D57-424D-BDBE-AA6C940DB221}">
      <dsp:nvSpPr>
        <dsp:cNvPr id="0" name=""/>
        <dsp:cNvSpPr/>
      </dsp:nvSpPr>
      <dsp:spPr>
        <a:xfrm>
          <a:off x="6223850" y="1652289"/>
          <a:ext cx="1243749" cy="2690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一</a:t>
          </a:r>
          <a:endParaRPr lang="en-US" altLang="zh-TW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每個人都有夢想</a:t>
          </a:r>
          <a:endParaRPr lang="en-US" altLang="zh-TW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/>
            <a:t>1</a:t>
          </a:r>
          <a:r>
            <a:rPr lang="zh-TW" altLang="en-US" sz="1600" kern="1200" dirty="0" smtClean="0"/>
            <a:t>沈芯菱</a:t>
          </a:r>
          <a:endParaRPr lang="en-US" altLang="zh-TW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/>
            <a:t>2</a:t>
          </a:r>
          <a:r>
            <a:rPr lang="zh-TW" altLang="en-US" sz="1600" kern="1200" dirty="0" smtClean="0"/>
            <a:t>甲仙國小拔河隊</a:t>
          </a:r>
          <a:endParaRPr lang="en-US" altLang="zh-TW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/>
            <a:t>3</a:t>
          </a:r>
          <a:r>
            <a:rPr lang="zh-TW" altLang="en-US" sz="1600" kern="1200" dirty="0" smtClean="0"/>
            <a:t>齊柏林</a:t>
          </a:r>
          <a:endParaRPr lang="en-US" altLang="zh-TW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/>
            <a:t>4</a:t>
          </a:r>
          <a:r>
            <a:rPr lang="zh-TW" altLang="en-US" sz="1600" kern="1200" dirty="0" smtClean="0"/>
            <a:t>我</a:t>
          </a:r>
          <a:endParaRPr lang="zh-TW" altLang="en-US" sz="1600" kern="1200" dirty="0"/>
        </a:p>
      </dsp:txBody>
      <dsp:txXfrm>
        <a:off x="6260278" y="1688717"/>
        <a:ext cx="1170893" cy="2617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F94E9C-392F-465F-86E1-A2D87342309F}" type="datetimeFigureOut">
              <a:rPr lang="zh-TW" altLang="en-US" smtClean="0"/>
              <a:t>2017/9/21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FC8F80-90E5-4998-9453-021BB3F70D4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35696" y="404664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zh-TW" altLang="en-US" sz="8000" dirty="0" smtClean="0">
                <a:ea typeface="文鼎粗隸" panose="02010609010101010101" pitchFamily="49" charset="-120"/>
              </a:rPr>
              <a:t>我的夢想</a:t>
            </a:r>
            <a:endParaRPr lang="zh-TW" altLang="en-US" sz="8000" dirty="0">
              <a:ea typeface="文鼎粗隸" panose="02010609010101010101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91680" y="2420888"/>
            <a:ext cx="6766520" cy="395403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 smtClean="0">
                <a:latin typeface="+mj-ea"/>
                <a:ea typeface="+mj-ea"/>
              </a:rPr>
              <a:t>每個人都有夢想</a:t>
            </a:r>
            <a:endParaRPr lang="en-US" altLang="zh-TW" sz="3600" dirty="0" smtClean="0">
              <a:latin typeface="+mj-ea"/>
              <a:ea typeface="+mj-ea"/>
            </a:endParaRPr>
          </a:p>
          <a:p>
            <a:pPr algn="ctr"/>
            <a:r>
              <a:rPr lang="zh-TW" altLang="en-US" sz="3600" dirty="0" smtClean="0">
                <a:latin typeface="+mj-ea"/>
                <a:ea typeface="+mj-ea"/>
              </a:rPr>
              <a:t>你</a:t>
            </a:r>
            <a:r>
              <a:rPr lang="zh-TW" altLang="en-US" sz="3600" dirty="0">
                <a:latin typeface="+mj-ea"/>
                <a:ea typeface="+mj-ea"/>
              </a:rPr>
              <a:t>的夢想是</a:t>
            </a:r>
            <a:r>
              <a:rPr lang="zh-TW" altLang="en-US" sz="3600" dirty="0" smtClean="0">
                <a:latin typeface="+mj-ea"/>
                <a:ea typeface="+mj-ea"/>
              </a:rPr>
              <a:t>什麼</a:t>
            </a:r>
            <a:endParaRPr lang="en-US" altLang="zh-TW" sz="3600" dirty="0" smtClean="0">
              <a:latin typeface="+mj-ea"/>
              <a:ea typeface="+mj-ea"/>
            </a:endParaRPr>
          </a:p>
          <a:p>
            <a:pPr algn="ctr"/>
            <a:r>
              <a:rPr lang="zh-TW" altLang="en-US" sz="3600" dirty="0">
                <a:latin typeface="+mj-ea"/>
                <a:ea typeface="+mj-ea"/>
              </a:rPr>
              <a:t>當一</a:t>
            </a:r>
            <a:r>
              <a:rPr lang="zh-TW" altLang="en-US" sz="3600" dirty="0" smtClean="0">
                <a:latin typeface="+mj-ea"/>
                <a:ea typeface="+mj-ea"/>
              </a:rPr>
              <a:t>位司機</a:t>
            </a:r>
            <a:r>
              <a:rPr lang="en-US" altLang="zh-TW" sz="3600" dirty="0">
                <a:latin typeface="+mj-ea"/>
                <a:ea typeface="+mj-ea"/>
              </a:rPr>
              <a:t>﹖</a:t>
            </a:r>
            <a:endParaRPr lang="en-US" altLang="zh-TW" sz="3600" dirty="0" smtClean="0">
              <a:latin typeface="+mj-ea"/>
              <a:ea typeface="+mj-ea"/>
            </a:endParaRPr>
          </a:p>
          <a:p>
            <a:pPr algn="ctr"/>
            <a:r>
              <a:rPr lang="zh-TW" altLang="en-US" sz="3600" dirty="0">
                <a:latin typeface="+mj-ea"/>
                <a:ea typeface="+mj-ea"/>
              </a:rPr>
              <a:t>當一</a:t>
            </a:r>
            <a:r>
              <a:rPr lang="zh-TW" altLang="en-US" sz="3600" dirty="0" smtClean="0">
                <a:latin typeface="+mj-ea"/>
                <a:ea typeface="+mj-ea"/>
              </a:rPr>
              <a:t>位警察</a:t>
            </a:r>
            <a:r>
              <a:rPr lang="en-US" altLang="zh-TW" sz="3600" dirty="0">
                <a:latin typeface="+mj-ea"/>
                <a:ea typeface="+mj-ea"/>
              </a:rPr>
              <a:t>﹖</a:t>
            </a:r>
            <a:endParaRPr lang="en-US" altLang="zh-TW" sz="3600" dirty="0" smtClean="0">
              <a:latin typeface="+mj-ea"/>
              <a:ea typeface="+mj-ea"/>
            </a:endParaRPr>
          </a:p>
          <a:p>
            <a:pPr algn="ctr"/>
            <a:r>
              <a:rPr lang="zh-TW" altLang="en-US" sz="3600" dirty="0" smtClean="0">
                <a:latin typeface="+mj-ea"/>
                <a:ea typeface="+mj-ea"/>
              </a:rPr>
              <a:t>當一名醫師</a:t>
            </a:r>
            <a:r>
              <a:rPr lang="en-US" altLang="zh-TW" sz="3600" dirty="0">
                <a:latin typeface="+mj-ea"/>
                <a:ea typeface="+mj-ea"/>
              </a:rPr>
              <a:t>﹖</a:t>
            </a:r>
            <a:endParaRPr lang="en-US" altLang="zh-TW" sz="3600" dirty="0" smtClean="0">
              <a:latin typeface="+mj-ea"/>
              <a:ea typeface="+mj-ea"/>
            </a:endParaRPr>
          </a:p>
          <a:p>
            <a:pPr algn="ctr"/>
            <a:r>
              <a:rPr lang="zh-TW" altLang="en-US" sz="3600" dirty="0" smtClean="0">
                <a:latin typeface="+mj-ea"/>
                <a:ea typeface="+mj-ea"/>
              </a:rPr>
              <a:t>還是當總統</a:t>
            </a:r>
            <a:r>
              <a:rPr lang="en-US" altLang="zh-TW" sz="3600" dirty="0">
                <a:latin typeface="+mj-ea"/>
                <a:ea typeface="+mj-ea"/>
              </a:rPr>
              <a:t>﹖</a:t>
            </a:r>
            <a:endParaRPr lang="en-US" altLang="zh-TW" sz="36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019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b="1" dirty="0" smtClean="0">
                <a:ea typeface="文鼎粗隸" panose="02010609010101010101" pitchFamily="49" charset="-120"/>
              </a:rPr>
              <a:t>沈芯菱的夢想</a:t>
            </a:r>
            <a:endParaRPr lang="zh-TW" altLang="en-US" sz="4400" b="1" dirty="0">
              <a:ea typeface="文鼎粗隸" panose="0201060901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原因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---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沈芯菱的</a:t>
            </a:r>
            <a:r>
              <a:rPr lang="zh-TW" altLang="en-US" dirty="0" smtClean="0">
                <a:latin typeface="新細明體" panose="02020500000000000000" pitchFamily="18" charset="-120"/>
              </a:rPr>
              <a:t>「草根臺灣臉譜」展現臺灣人真善美的生命力</a:t>
            </a:r>
            <a:r>
              <a:rPr lang="en-US" altLang="zh-TW" dirty="0" smtClean="0">
                <a:latin typeface="新細明體" panose="02020500000000000000" pitchFamily="18" charset="-120"/>
              </a:rPr>
              <a:t>,</a:t>
            </a:r>
            <a:r>
              <a:rPr lang="zh-TW" altLang="en-US" dirty="0" smtClean="0">
                <a:latin typeface="新細明體" panose="02020500000000000000" pitchFamily="18" charset="-120"/>
              </a:rPr>
              <a:t>而看過照片的人很感動</a:t>
            </a:r>
            <a:r>
              <a:rPr lang="en-US" altLang="zh-TW" dirty="0" smtClean="0">
                <a:latin typeface="新細明體" panose="02020500000000000000" pitchFamily="18" charset="-120"/>
              </a:rPr>
              <a:t>,</a:t>
            </a:r>
            <a:r>
              <a:rPr lang="zh-TW" altLang="en-US" dirty="0" smtClean="0">
                <a:latin typeface="新細明體" panose="02020500000000000000" pitchFamily="18" charset="-120"/>
              </a:rPr>
              <a:t>以為拍攝者是天才</a:t>
            </a:r>
            <a:endParaRPr lang="en-US" altLang="zh-TW" dirty="0" smtClean="0">
              <a:latin typeface="新細明體" panose="02020500000000000000" pitchFamily="18" charset="-120"/>
            </a:endParaRPr>
          </a:p>
          <a:p>
            <a:endParaRPr lang="en-US" altLang="zh-TW" dirty="0" smtClean="0"/>
          </a:p>
          <a:p>
            <a:r>
              <a:rPr lang="zh-TW" altLang="en-US" dirty="0" smtClean="0"/>
              <a:t>經過</a:t>
            </a:r>
            <a:r>
              <a:rPr lang="en-US" altLang="zh-TW" dirty="0" smtClean="0"/>
              <a:t>---</a:t>
            </a:r>
            <a:r>
              <a:rPr lang="zh-TW" altLang="en-US" dirty="0" smtClean="0"/>
              <a:t>她小時候雖然窮困但是父母重視教育</a:t>
            </a:r>
            <a:r>
              <a:rPr lang="en-US" altLang="zh-TW" dirty="0" smtClean="0"/>
              <a:t>,</a:t>
            </a:r>
            <a:r>
              <a:rPr lang="zh-TW" altLang="en-US" dirty="0" smtClean="0"/>
              <a:t>父母為了孩子的興趣想盡辦法買一部電腦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結果</a:t>
            </a:r>
            <a:r>
              <a:rPr lang="en-US" altLang="zh-TW" dirty="0" smtClean="0"/>
              <a:t>---</a:t>
            </a:r>
            <a:r>
              <a:rPr lang="zh-TW" altLang="en-US" dirty="0" smtClean="0"/>
              <a:t>她架設網站不但增加家裡的收入</a:t>
            </a:r>
            <a:r>
              <a:rPr lang="en-US" altLang="zh-TW" dirty="0" smtClean="0"/>
              <a:t>,</a:t>
            </a:r>
            <a:r>
              <a:rPr lang="zh-TW" altLang="en-US" dirty="0" smtClean="0"/>
              <a:t>也幫農民賣農產品</a:t>
            </a:r>
            <a:r>
              <a:rPr lang="en-US" altLang="zh-TW" dirty="0" smtClean="0"/>
              <a:t>,</a:t>
            </a:r>
            <a:r>
              <a:rPr lang="zh-TW" altLang="en-US" dirty="0" smtClean="0"/>
              <a:t>記住母親的話</a:t>
            </a:r>
            <a:r>
              <a:rPr lang="en-US" altLang="zh-TW" dirty="0" smtClean="0"/>
              <a:t>,</a:t>
            </a:r>
            <a:r>
              <a:rPr lang="zh-TW" altLang="en-US" dirty="0" smtClean="0"/>
              <a:t>架設免費教學網並參與公益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作者</a:t>
            </a:r>
            <a:r>
              <a:rPr lang="en-US" altLang="zh-TW" dirty="0" smtClean="0"/>
              <a:t>(</a:t>
            </a:r>
            <a:r>
              <a:rPr lang="zh-TW" altLang="en-US" dirty="0" smtClean="0"/>
              <a:t>感想</a:t>
            </a:r>
            <a:r>
              <a:rPr lang="en-US" altLang="zh-TW" dirty="0" smtClean="0"/>
              <a:t>)</a:t>
            </a:r>
            <a:r>
              <a:rPr lang="zh-TW" altLang="en-US" dirty="0" smtClean="0"/>
              <a:t>希望</a:t>
            </a:r>
            <a:r>
              <a:rPr lang="en-US" altLang="zh-TW" dirty="0" smtClean="0"/>
              <a:t>---</a:t>
            </a:r>
            <a:r>
              <a:rPr lang="zh-TW" altLang="en-US" dirty="0" smtClean="0"/>
              <a:t>希望自己的付出能吸引更多人來共同呵護這片美麗的土地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986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 smtClean="0">
                <a:ea typeface="文鼎粗隸" panose="02010609010101010101" pitchFamily="49" charset="-120"/>
              </a:rPr>
              <a:t>甲仙國小拔河隊的夢想</a:t>
            </a:r>
            <a:endParaRPr lang="zh-TW" altLang="en-US" sz="4400" dirty="0">
              <a:ea typeface="文鼎粗隸" panose="0201060901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原因</a:t>
            </a:r>
            <a:r>
              <a:rPr lang="en-US" altLang="zh-TW" dirty="0" smtClean="0"/>
              <a:t>---</a:t>
            </a:r>
            <a:r>
              <a:rPr lang="zh-TW" altLang="en-US" dirty="0" smtClean="0"/>
              <a:t>八八風災重創甲仙</a:t>
            </a:r>
            <a:r>
              <a:rPr lang="en-US" altLang="zh-TW" dirty="0" smtClean="0"/>
              <a:t>,</a:t>
            </a:r>
            <a:r>
              <a:rPr lang="zh-TW" altLang="en-US" dirty="0" smtClean="0"/>
              <a:t>導致當地滿目瘡痍</a:t>
            </a:r>
            <a:r>
              <a:rPr lang="en-US" altLang="zh-TW" dirty="0" smtClean="0"/>
              <a:t>,</a:t>
            </a:r>
            <a:r>
              <a:rPr lang="zh-TW" altLang="en-US" dirty="0" smtClean="0"/>
              <a:t>讓甲仙人面臨絕望的深淵</a:t>
            </a:r>
            <a:r>
              <a:rPr lang="en-US" altLang="zh-TW" dirty="0" smtClean="0"/>
              <a:t>,</a:t>
            </a:r>
            <a:r>
              <a:rPr lang="zh-TW" altLang="en-US" dirty="0" smtClean="0"/>
              <a:t>為了找回孩子的字笑容</a:t>
            </a:r>
            <a:r>
              <a:rPr lang="en-US" altLang="zh-TW" dirty="0" smtClean="0"/>
              <a:t>,</a:t>
            </a:r>
            <a:r>
              <a:rPr lang="zh-TW" altLang="en-US" dirty="0" smtClean="0"/>
              <a:t>甲仙國小成立拔河隊</a:t>
            </a:r>
            <a:endParaRPr lang="en-US" altLang="zh-TW" dirty="0" smtClean="0"/>
          </a:p>
          <a:p>
            <a:r>
              <a:rPr lang="zh-TW" altLang="en-US" dirty="0" smtClean="0"/>
              <a:t>經過</a:t>
            </a:r>
            <a:r>
              <a:rPr lang="en-US" altLang="zh-TW" dirty="0" smtClean="0"/>
              <a:t>---</a:t>
            </a:r>
            <a:r>
              <a:rPr lang="zh-TW" altLang="en-US" dirty="0" smtClean="0"/>
              <a:t>在孩子們勤奮練習及堅持信念</a:t>
            </a:r>
            <a:r>
              <a:rPr lang="en-US" altLang="zh-TW" dirty="0" smtClean="0"/>
              <a:t>,</a:t>
            </a:r>
            <a:r>
              <a:rPr lang="zh-TW" altLang="en-US" dirty="0" smtClean="0"/>
              <a:t>愈挫愈勇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結果</a:t>
            </a:r>
            <a:r>
              <a:rPr lang="en-US" altLang="zh-TW" dirty="0" smtClean="0"/>
              <a:t>---</a:t>
            </a:r>
            <a:r>
              <a:rPr lang="zh-TW" altLang="en-US" dirty="0" smtClean="0"/>
              <a:t>拔河隊在全國比賽中勇奪亞軍</a:t>
            </a:r>
            <a:r>
              <a:rPr lang="en-US" altLang="zh-TW" dirty="0" smtClean="0"/>
              <a:t>,</a:t>
            </a:r>
            <a:r>
              <a:rPr lang="zh-TW" altLang="en-US" dirty="0" smtClean="0"/>
              <a:t>凱旋歸來</a:t>
            </a:r>
            <a:r>
              <a:rPr lang="en-US" altLang="zh-TW" dirty="0" smtClean="0"/>
              <a:t>,</a:t>
            </a:r>
            <a:r>
              <a:rPr lang="zh-TW" altLang="en-US" dirty="0" smtClean="0"/>
              <a:t>鄉親們夾道歡迎</a:t>
            </a:r>
            <a:r>
              <a:rPr lang="en-US" altLang="zh-TW" dirty="0" smtClean="0"/>
              <a:t>,</a:t>
            </a:r>
            <a:r>
              <a:rPr lang="zh-TW" altLang="en-US" dirty="0" smtClean="0"/>
              <a:t>感動得熱淚盈眶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感想</a:t>
            </a:r>
            <a:r>
              <a:rPr lang="en-US" altLang="zh-TW" dirty="0" smtClean="0"/>
              <a:t>---</a:t>
            </a:r>
            <a:r>
              <a:rPr lang="zh-TW" altLang="en-US" dirty="0" smtClean="0"/>
              <a:t>拔何讓孩子們找到盡情揮灑的舞台</a:t>
            </a:r>
            <a:r>
              <a:rPr lang="en-US" altLang="zh-TW" dirty="0" smtClean="0"/>
              <a:t>,</a:t>
            </a:r>
            <a:r>
              <a:rPr lang="zh-TW" altLang="en-US" dirty="0" smtClean="0"/>
              <a:t>獲得掌聲</a:t>
            </a:r>
            <a:r>
              <a:rPr lang="en-US" altLang="zh-TW" dirty="0" smtClean="0"/>
              <a:t>,</a:t>
            </a:r>
            <a:r>
              <a:rPr lang="zh-TW" altLang="en-US" dirty="0" smtClean="0"/>
              <a:t>找回往日的自信與笑容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010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 smtClean="0">
                <a:ea typeface="文鼎粗隸" panose="02010609010101010101" pitchFamily="49" charset="-120"/>
              </a:rPr>
              <a:t>齊柏林的夢想</a:t>
            </a:r>
            <a:endParaRPr lang="zh-TW" altLang="en-US" sz="4400" dirty="0">
              <a:ea typeface="文鼎粗隸" panose="0201060901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原因</a:t>
            </a:r>
            <a:r>
              <a:rPr lang="en-US" altLang="zh-TW" dirty="0" smtClean="0"/>
              <a:t>---</a:t>
            </a:r>
            <a:r>
              <a:rPr lang="zh-TW" altLang="en-US" dirty="0" smtClean="0"/>
              <a:t>齊柏林因為名字以及看到生活的土地而愛上飛行</a:t>
            </a:r>
            <a:r>
              <a:rPr lang="en-US" altLang="zh-TW" dirty="0" smtClean="0"/>
              <a:t>,</a:t>
            </a:r>
            <a:r>
              <a:rPr lang="zh-TW" altLang="en-US" dirty="0" smtClean="0"/>
              <a:t>一場風災讓他下定決心完成空拍影片</a:t>
            </a:r>
            <a:r>
              <a:rPr lang="en-US" altLang="zh-TW" dirty="0" smtClean="0"/>
              <a:t>,</a:t>
            </a:r>
            <a:r>
              <a:rPr lang="zh-TW" altLang="en-US" dirty="0" smtClean="0"/>
              <a:t>帶著觀眾看見臺灣的美麗與哀愁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經過</a:t>
            </a:r>
            <a:r>
              <a:rPr lang="en-US" altLang="zh-TW" dirty="0" smtClean="0"/>
              <a:t>---(1)</a:t>
            </a:r>
            <a:r>
              <a:rPr lang="zh-TW" altLang="en-US" dirty="0" smtClean="0"/>
              <a:t>臺灣的山巒</a:t>
            </a:r>
            <a:r>
              <a:rPr lang="en-US" altLang="zh-TW" dirty="0" smtClean="0"/>
              <a:t>.</a:t>
            </a:r>
            <a:r>
              <a:rPr lang="zh-TW" altLang="en-US" dirty="0" smtClean="0"/>
              <a:t>縱谷</a:t>
            </a:r>
            <a:r>
              <a:rPr lang="en-US" altLang="zh-TW" dirty="0" smtClean="0"/>
              <a:t>.</a:t>
            </a:r>
            <a:r>
              <a:rPr lang="zh-TW" altLang="en-US" dirty="0" smtClean="0"/>
              <a:t>河流</a:t>
            </a:r>
            <a:r>
              <a:rPr lang="en-US" altLang="zh-TW" dirty="0" smtClean="0"/>
              <a:t>.</a:t>
            </a:r>
            <a:r>
              <a:rPr lang="zh-TW" altLang="en-US" dirty="0" smtClean="0"/>
              <a:t>海洋</a:t>
            </a:r>
            <a:r>
              <a:rPr lang="en-US" altLang="zh-TW" dirty="0" smtClean="0"/>
              <a:t>.</a:t>
            </a:r>
            <a:r>
              <a:rPr lang="zh-TW" altLang="en-US" dirty="0" smtClean="0"/>
              <a:t>鄉村和城市真的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很美麗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</a:t>
            </a:r>
            <a:r>
              <a:rPr lang="en-US" altLang="zh-TW" dirty="0" smtClean="0"/>
              <a:t>(2)</a:t>
            </a:r>
            <a:r>
              <a:rPr lang="zh-TW" altLang="en-US" dirty="0" smtClean="0"/>
              <a:t>天災人禍造成臺灣殘破的一面</a:t>
            </a:r>
            <a:r>
              <a:rPr lang="en-US" altLang="zh-TW" dirty="0" smtClean="0"/>
              <a:t>,</a:t>
            </a:r>
            <a:r>
              <a:rPr lang="zh-TW" altLang="en-US" dirty="0" smtClean="0"/>
              <a:t>山坡地濫墾</a:t>
            </a:r>
            <a:r>
              <a:rPr lang="en-US" altLang="zh-TW" dirty="0" smtClean="0"/>
              <a:t>.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河川汙染</a:t>
            </a:r>
            <a:r>
              <a:rPr lang="en-US" altLang="zh-TW" dirty="0" smtClean="0"/>
              <a:t>.</a:t>
            </a:r>
            <a:r>
              <a:rPr lang="zh-TW" altLang="en-US" dirty="0" smtClean="0"/>
              <a:t>怪手挖山</a:t>
            </a:r>
            <a:r>
              <a:rPr lang="en-US" altLang="zh-TW" dirty="0" smtClean="0"/>
              <a:t>.</a:t>
            </a:r>
            <a:r>
              <a:rPr lang="zh-TW" altLang="en-US" dirty="0" smtClean="0"/>
              <a:t>超抽地下水</a:t>
            </a:r>
            <a:r>
              <a:rPr lang="en-US" altLang="zh-TW" dirty="0" smtClean="0"/>
              <a:t>.</a:t>
            </a:r>
            <a:r>
              <a:rPr lang="zh-TW" altLang="en-US" dirty="0" smtClean="0"/>
              <a:t>火力發電廠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等都讓人感到深深的憂愁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感想與期望</a:t>
            </a:r>
            <a:r>
              <a:rPr lang="en-US" altLang="zh-TW" dirty="0" smtClean="0"/>
              <a:t>---</a:t>
            </a:r>
            <a:r>
              <a:rPr lang="zh-TW" altLang="en-US" dirty="0" smtClean="0"/>
              <a:t>大家要善待這片土地</a:t>
            </a:r>
            <a:r>
              <a:rPr lang="en-US" altLang="zh-TW" dirty="0" smtClean="0"/>
              <a:t>,</a:t>
            </a:r>
            <a:r>
              <a:rPr lang="zh-TW" altLang="en-US" dirty="0" smtClean="0"/>
              <a:t>讓他多點美麗</a:t>
            </a:r>
            <a:r>
              <a:rPr lang="en-US" altLang="zh-TW" dirty="0" smtClean="0"/>
              <a:t>,</a:t>
            </a:r>
            <a:r>
              <a:rPr lang="zh-TW" altLang="en-US" dirty="0" smtClean="0"/>
              <a:t>少點哀愁</a:t>
            </a:r>
            <a:r>
              <a:rPr lang="en-US" altLang="zh-TW" dirty="0" smtClean="0"/>
              <a:t>,</a:t>
            </a:r>
            <a:r>
              <a:rPr lang="zh-TW" altLang="en-US" dirty="0" smtClean="0"/>
              <a:t>腳踏實地愛台灣</a:t>
            </a:r>
            <a:r>
              <a:rPr lang="en-US" altLang="zh-TW" dirty="0" smtClean="0"/>
              <a:t>,</a:t>
            </a:r>
            <a:r>
              <a:rPr lang="zh-TW" altLang="en-US" dirty="0" smtClean="0"/>
              <a:t>意起衛家園的美好而努力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684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 smtClean="0">
                <a:ea typeface="文鼎粗隸" panose="02010609010101010101" pitchFamily="49" charset="-120"/>
              </a:rPr>
              <a:t>我的夢想</a:t>
            </a:r>
            <a:endParaRPr lang="zh-TW" altLang="en-US" sz="4400" dirty="0">
              <a:ea typeface="文鼎粗隸" panose="0201060901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原因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經過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結果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想法和希望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09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 smtClean="0">
                <a:ea typeface="文鼎粗隸" panose="02010609010101010101" pitchFamily="49" charset="-120"/>
              </a:rPr>
              <a:t>跟夢想相關的勵志名言</a:t>
            </a:r>
            <a:endParaRPr lang="zh-TW" altLang="en-US" sz="4400" dirty="0">
              <a:ea typeface="文鼎粗隸" panose="0201060901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人類因夢想而偉大</a:t>
            </a:r>
            <a:endParaRPr lang="en-US" altLang="zh-TW" dirty="0" smtClean="0"/>
          </a:p>
          <a:p>
            <a:r>
              <a:rPr lang="zh-TW" altLang="en-US" dirty="0" smtClean="0"/>
              <a:t>夢想</a:t>
            </a:r>
            <a:r>
              <a:rPr lang="zh-TW" altLang="en-US" dirty="0"/>
              <a:t>，是來自宙斯的禮物。</a:t>
            </a:r>
            <a:r>
              <a:rPr lang="en-US" altLang="zh-TW" dirty="0"/>
              <a:t>——</a:t>
            </a:r>
            <a:r>
              <a:rPr lang="zh-TW" altLang="en-US" dirty="0" smtClean="0"/>
              <a:t>荷馬</a:t>
            </a:r>
            <a:endParaRPr lang="en-US" altLang="zh-TW" dirty="0" smtClean="0"/>
          </a:p>
          <a:p>
            <a:r>
              <a:rPr lang="zh-TW" altLang="en-US" dirty="0"/>
              <a:t>心存希望，幸福就會降臨你；心存夢想，機遇就會籠罩</a:t>
            </a:r>
            <a:r>
              <a:rPr lang="zh-TW" altLang="en-US" dirty="0" smtClean="0"/>
              <a:t>你</a:t>
            </a:r>
            <a:endParaRPr lang="en-US" altLang="zh-TW" dirty="0" smtClean="0"/>
          </a:p>
          <a:p>
            <a:r>
              <a:rPr lang="zh-TW" altLang="en-US" dirty="0"/>
              <a:t>夢想一旦被付諸行動，就會變得</a:t>
            </a:r>
            <a:r>
              <a:rPr lang="zh-TW" altLang="en-US" dirty="0" smtClean="0"/>
              <a:t>神聖</a:t>
            </a:r>
            <a:endParaRPr lang="en-US" altLang="zh-TW" dirty="0" smtClean="0"/>
          </a:p>
          <a:p>
            <a:r>
              <a:rPr lang="zh-TW" altLang="en-US" dirty="0" smtClean="0"/>
              <a:t>人生有夢</a:t>
            </a:r>
            <a:r>
              <a:rPr lang="en-US" altLang="zh-TW" dirty="0" smtClean="0">
                <a:latin typeface="新細明體"/>
                <a:ea typeface="新細明體"/>
              </a:rPr>
              <a:t>﹐</a:t>
            </a:r>
            <a:r>
              <a:rPr lang="zh-TW" altLang="en-US" dirty="0" smtClean="0"/>
              <a:t>築</a:t>
            </a:r>
            <a:r>
              <a:rPr lang="zh-TW" altLang="en-US" dirty="0"/>
              <a:t>夢</a:t>
            </a:r>
            <a:r>
              <a:rPr lang="zh-TW" altLang="en-US" dirty="0" smtClean="0"/>
              <a:t>踏實</a:t>
            </a:r>
            <a:endParaRPr lang="en-US" altLang="zh-TW" dirty="0" smtClean="0"/>
          </a:p>
          <a:p>
            <a:r>
              <a:rPr lang="zh-TW" altLang="en-US" dirty="0" smtClean="0"/>
              <a:t>有夢最</a:t>
            </a:r>
            <a:r>
              <a:rPr lang="zh-TW" altLang="en-US" dirty="0" smtClean="0"/>
              <a:t>美</a:t>
            </a:r>
            <a:endParaRPr lang="en-US" altLang="zh-TW" dirty="0" smtClean="0"/>
          </a:p>
          <a:p>
            <a:r>
              <a:rPr lang="zh-TW" altLang="en-US" dirty="0" smtClean="0"/>
              <a:t>不要小看自己</a:t>
            </a:r>
            <a:r>
              <a:rPr lang="en-US" altLang="zh-TW" dirty="0" smtClean="0"/>
              <a:t>﹐</a:t>
            </a:r>
            <a:r>
              <a:rPr lang="zh-TW" altLang="en-US" dirty="0" smtClean="0"/>
              <a:t>因為人有無限的可能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7050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dirty="0" smtClean="0">
                <a:ea typeface="文鼎粗隸" panose="02010609010101010101" pitchFamily="49" charset="-120"/>
              </a:rPr>
              <a:t>總分總寫作方式</a:t>
            </a:r>
            <a:endParaRPr lang="zh-TW" altLang="en-US" sz="4400" dirty="0">
              <a:ea typeface="文鼎粗隸" panose="02010609010101010101" pitchFamily="49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70477242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661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8000" dirty="0" smtClean="0">
                <a:latin typeface="+mn-ea"/>
                <a:ea typeface="文鼎粗隸" panose="02010609010101010101" pitchFamily="49" charset="-120"/>
              </a:rPr>
              <a:t>請大方的寫出</a:t>
            </a:r>
            <a:endParaRPr lang="en-US" altLang="zh-TW" sz="8000" dirty="0" smtClean="0">
              <a:latin typeface="+mn-ea"/>
              <a:ea typeface="文鼎粗隸" panose="02010609010101010101" pitchFamily="49" charset="-120"/>
            </a:endParaRPr>
          </a:p>
          <a:p>
            <a:pPr marL="0" indent="0" algn="ctr">
              <a:buNone/>
            </a:pPr>
            <a:r>
              <a:rPr lang="zh-TW" altLang="en-US" sz="8000" dirty="0" smtClean="0">
                <a:latin typeface="+mn-ea"/>
                <a:ea typeface="文鼎粗隸" panose="02010609010101010101" pitchFamily="49" charset="-120"/>
              </a:rPr>
              <a:t>你的夢想</a:t>
            </a:r>
            <a:endParaRPr lang="en-US" altLang="zh-TW" sz="8000" dirty="0" smtClean="0">
              <a:latin typeface="+mn-ea"/>
              <a:ea typeface="文鼎粗隸" panose="02010609010101010101" pitchFamily="49" charset="-120"/>
            </a:endParaRPr>
          </a:p>
          <a:p>
            <a:pPr marL="0" indent="0" algn="ctr">
              <a:buNone/>
            </a:pPr>
            <a:r>
              <a:rPr lang="zh-TW" altLang="en-US" sz="8000" dirty="0">
                <a:latin typeface="+mn-ea"/>
                <a:ea typeface="文鼎粗隸" panose="02010609010101010101" pitchFamily="49" charset="-120"/>
              </a:rPr>
              <a:t>加油</a:t>
            </a:r>
          </a:p>
        </p:txBody>
      </p:sp>
    </p:spTree>
    <p:extLst>
      <p:ext uri="{BB962C8B-B14F-4D97-AF65-F5344CB8AC3E}">
        <p14:creationId xmlns:p14="http://schemas.microsoft.com/office/powerpoint/2010/main" val="426222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524</Words>
  <Application>Microsoft Office PowerPoint</Application>
  <PresentationFormat>如螢幕大小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Century Schoolbook</vt:lpstr>
      <vt:lpstr>文鼎粗隸</vt:lpstr>
      <vt:lpstr>新細明體</vt:lpstr>
      <vt:lpstr>Wingdings</vt:lpstr>
      <vt:lpstr>Wingdings 2</vt:lpstr>
      <vt:lpstr>壁窗</vt:lpstr>
      <vt:lpstr>我的夢想</vt:lpstr>
      <vt:lpstr>沈芯菱的夢想</vt:lpstr>
      <vt:lpstr>甲仙國小拔河隊的夢想</vt:lpstr>
      <vt:lpstr>齊柏林的夢想</vt:lpstr>
      <vt:lpstr>我的夢想</vt:lpstr>
      <vt:lpstr>跟夢想相關的勵志名言</vt:lpstr>
      <vt:lpstr>總分總寫作方式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我的夢想</dc:title>
  <dc:creator>user</dc:creator>
  <cp:lastModifiedBy>user</cp:lastModifiedBy>
  <cp:revision>10</cp:revision>
  <dcterms:created xsi:type="dcterms:W3CDTF">2017-09-20T13:24:54Z</dcterms:created>
  <dcterms:modified xsi:type="dcterms:W3CDTF">2017-09-20T23:53:01Z</dcterms:modified>
</cp:coreProperties>
</file>